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64" r:id="rId4"/>
    <p:sldId id="259" r:id="rId5"/>
    <p:sldId id="263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DBF"/>
    <a:srgbClr val="A0B6A3"/>
    <a:srgbClr val="D4DED5"/>
    <a:srgbClr val="E7F8E7"/>
    <a:srgbClr val="425646"/>
    <a:srgbClr val="1F2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2"/>
    <p:restoredTop sz="94734"/>
  </p:normalViewPr>
  <p:slideViewPr>
    <p:cSldViewPr snapToGrid="0" snapToObjects="1">
      <p:cViewPr varScale="1">
        <p:scale>
          <a:sx n="142" d="100"/>
          <a:sy n="142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0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6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hantatyana.github.io/Project-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hyperlink" Target="https://github.com/khantatyana/Project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84446"/>
            <a:ext cx="8520600" cy="140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venir Medium" panose="02000503020000020003" pitchFamily="2" charset="0"/>
              </a:rPr>
              <a:t>Explore Outdoors</a:t>
            </a:r>
            <a:endParaRPr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25969"/>
            <a:ext cx="8520600" cy="66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0B6A3"/>
                </a:solidFill>
              </a:rPr>
              <a:t>Relax, Refresh, Rejuvenate</a:t>
            </a:r>
            <a:endParaRPr dirty="0">
              <a:solidFill>
                <a:srgbClr val="A0B6A3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2E14AD-6128-7F4E-A7C9-0E1B08AC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380"/>
            <a:ext cx="9144000" cy="1076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8B7B2F-5C1F-2F4E-988B-B15A5BF6778E}"/>
              </a:ext>
            </a:extLst>
          </p:cNvPr>
          <p:cNvSpPr txBox="1"/>
          <p:nvPr/>
        </p:nvSpPr>
        <p:spPr>
          <a:xfrm>
            <a:off x="369794" y="3242994"/>
            <a:ext cx="840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Brielle McCormick      Tatyana Khan      </a:t>
            </a:r>
            <a:r>
              <a:rPr lang="en-US" altLang="zh-CN" dirty="0" err="1">
                <a:solidFill>
                  <a:schemeClr val="bg1"/>
                </a:solidFill>
              </a:rPr>
              <a:t>Heribert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Villazana</a:t>
            </a:r>
            <a:r>
              <a:rPr lang="en-US" altLang="zh-CN" dirty="0">
                <a:solidFill>
                  <a:schemeClr val="bg1"/>
                </a:solidFill>
              </a:rPr>
              <a:t>      Daria </a:t>
            </a:r>
            <a:r>
              <a:rPr lang="en-US" altLang="zh-CN" dirty="0" err="1">
                <a:solidFill>
                  <a:schemeClr val="bg1"/>
                </a:solidFill>
              </a:rPr>
              <a:t>Tharmaratnam</a:t>
            </a:r>
            <a:r>
              <a:rPr lang="en-US" altLang="zh-CN" dirty="0">
                <a:solidFill>
                  <a:schemeClr val="bg1"/>
                </a:solidFill>
              </a:rPr>
              <a:t>      Margaret Seiche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75401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E7F8E7"/>
                </a:solidFill>
                <a:latin typeface="Avenir Medium" panose="02000503020000020003" pitchFamily="2" charset="0"/>
              </a:rPr>
              <a:t>Elevator pitch</a:t>
            </a:r>
            <a:endParaRPr sz="2800"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4FFF4-BAF5-784A-BE4B-9C02B4AF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38710-66AE-894A-9F60-CE142A06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5E737-E07D-2A48-ADB3-FB79D3D77F62}"/>
              </a:ext>
            </a:extLst>
          </p:cNvPr>
          <p:cNvSpPr/>
          <p:nvPr/>
        </p:nvSpPr>
        <p:spPr>
          <a:xfrm>
            <a:off x="1114425" y="1459117"/>
            <a:ext cx="699415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ctr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After a tough week, in front of a computer, at the office, or at home, </a:t>
            </a:r>
          </a:p>
          <a:p>
            <a:pPr marL="114300" algn="ctr"/>
            <a:r>
              <a:rPr lang="en-US" sz="2400" b="1" dirty="0">
                <a:solidFill>
                  <a:srgbClr val="A0B6A3"/>
                </a:solidFill>
                <a:latin typeface="Avenir Medium" panose="02000503020000020003" pitchFamily="2" charset="0"/>
              </a:rPr>
              <a:t>who doesn’t want to relax?</a:t>
            </a:r>
          </a:p>
          <a:p>
            <a:pPr marL="114300" algn="ctr"/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  <a:p>
            <a:pPr marL="114300" algn="ctr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We created a day planner app to help.</a:t>
            </a:r>
          </a:p>
          <a:p>
            <a:pPr marL="114300" algn="ctr"/>
            <a:endParaRPr lang="en-US" sz="1600" dirty="0">
              <a:solidFill>
                <a:srgbClr val="E7F8E7"/>
              </a:solidFill>
              <a:latin typeface="Avenir Medium" panose="02000503020000020003" pitchFamily="2" charset="0"/>
            </a:endParaRPr>
          </a:p>
          <a:p>
            <a:pPr marL="114300" algn="ctr"/>
            <a:endParaRPr lang="en-US" sz="1600"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1026" name="Picture 2" descr="https://www.nps.gov/common/uploads/structured_data/3C82DEC6-1DD8-B71B-0B4E420D57981FB4.jpg">
            <a:extLst>
              <a:ext uri="{FF2B5EF4-FFF2-40B4-BE49-F238E27FC236}">
                <a16:creationId xmlns:a16="http://schemas.microsoft.com/office/drawing/2014/main" id="{3F37E67B-570F-4793-BBE3-32B732632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5"/>
          <a:stretch/>
        </p:blipFill>
        <p:spPr bwMode="auto">
          <a:xfrm>
            <a:off x="867648" y="3190090"/>
            <a:ext cx="1477496" cy="1455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heron at sunset in the waters and marshes of Blackwater National Wildlife Refuge">
            <a:extLst>
              <a:ext uri="{FF2B5EF4-FFF2-40B4-BE49-F238E27FC236}">
                <a16:creationId xmlns:a16="http://schemas.microsoft.com/office/drawing/2014/main" id="{E88C14E9-95F1-46F0-BB93-19C8D15BB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r="8022"/>
          <a:stretch/>
        </p:blipFill>
        <p:spPr bwMode="auto">
          <a:xfrm>
            <a:off x="5065088" y="3185752"/>
            <a:ext cx="1473493" cy="14600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women in colonial clothes plays the fife.">
            <a:extLst>
              <a:ext uri="{FF2B5EF4-FFF2-40B4-BE49-F238E27FC236}">
                <a16:creationId xmlns:a16="http://schemas.microsoft.com/office/drawing/2014/main" id="{99823E0C-1A20-4A29-BC38-F7268B2C6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26836"/>
          <a:stretch/>
        </p:blipFill>
        <p:spPr bwMode="auto">
          <a:xfrm>
            <a:off x="2889696" y="3195691"/>
            <a:ext cx="1589838" cy="1455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1561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Concept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A20EC-92C9-C04A-ABB1-CA41B7FF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DEDE7-1693-4444-B638-A92B3BAB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92ED85-F9A5-46C9-B855-AE723400A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12887"/>
              </p:ext>
            </p:extLst>
          </p:nvPr>
        </p:nvGraphicFramePr>
        <p:xfrm>
          <a:off x="876727" y="1057451"/>
          <a:ext cx="644752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975">
                  <a:extLst>
                    <a:ext uri="{9D8B030D-6E8A-4147-A177-3AD203B41FA5}">
                      <a16:colId xmlns:a16="http://schemas.microsoft.com/office/drawing/2014/main" val="3399802166"/>
                    </a:ext>
                  </a:extLst>
                </a:gridCol>
                <a:gridCol w="5516551">
                  <a:extLst>
                    <a:ext uri="{9D8B030D-6E8A-4147-A177-3AD203B41FA5}">
                      <a16:colId xmlns:a16="http://schemas.microsoft.com/office/drawing/2014/main" val="393987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Issue:</a:t>
                      </a:r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In the midst of Covid-19, working from home, summer heat and school breaks have people looking for safe and creative ways to have fun.</a:t>
                      </a:r>
                      <a:endParaRPr lang="en-US" sz="1500" dirty="0"/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4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Solution:</a:t>
                      </a:r>
                      <a:r>
                        <a:rPr lang="en-US" sz="1500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 </a:t>
                      </a:r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The outdoors has a lower transmission risk and helps separate the newly blurred lines of work and home.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E7F8E7"/>
                        </a:solidFill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8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Goal: </a:t>
                      </a:r>
                      <a:endParaRPr lang="en-US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CN" sz="1500" b="0" i="0" u="none" strike="noStrike" cap="none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  <a:ea typeface="+mn-ea"/>
                          <a:cs typeface="+mn-cs"/>
                          <a:sym typeface="Arial"/>
                        </a:rPr>
                        <a:t>C</a:t>
                      </a:r>
                      <a:r>
                        <a:rPr lang="en-US" sz="1500" b="0" i="0" u="none" strike="noStrike" cap="none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  <a:ea typeface="+mn-ea"/>
                          <a:cs typeface="+mn-cs"/>
                          <a:sym typeface="Arial"/>
                        </a:rPr>
                        <a:t>reate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 a day trip planner linked to the 400+ National Parks with a user-friendly interface.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Allow users to locate all parks within their state. User can refine their search by filtering through themes and activities.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L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ink location and local weather information to produce a seamless planning experience. </a:t>
                      </a:r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09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69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517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Book" panose="02000503020000020003" pitchFamily="2" charset="0"/>
              </a:rPr>
              <a:t>Process</a:t>
            </a:r>
            <a:endParaRPr dirty="0">
              <a:solidFill>
                <a:srgbClr val="E7F8E7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E99D-12EB-454D-BEFB-7B27E9B2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8AE6A-D236-704D-8FBF-C50FAEF3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724426"/>
            <a:ext cx="8520600" cy="197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 dirty="0">
                <a:solidFill>
                  <a:srgbClr val="E7F8E7"/>
                </a:solidFill>
                <a:latin typeface="Avenir Book" panose="02000503020000020003" pitchFamily="2" charset="0"/>
              </a:rPr>
              <a:t>Technologies used: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Adobe Illustrator, Pure CSS, JQuery, National Parks API, OpenWeatherMap API, Leaflet API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rgbClr val="E7F8E7"/>
              </a:solidFill>
              <a:latin typeface="Avenir Book" panose="02000503020000020003" pitchFamily="2" charset="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 dirty="0">
                <a:solidFill>
                  <a:srgbClr val="E7F8E7"/>
                </a:solidFill>
                <a:latin typeface="Avenir Book" panose="02000503020000020003" pitchFamily="2" charset="0"/>
              </a:rPr>
              <a:t>Breakdown of tasks and roles: </a:t>
            </a:r>
            <a:r>
              <a:rPr lang="en" sz="1200" dirty="0">
                <a:solidFill>
                  <a:srgbClr val="E7F8E7"/>
                </a:solidFill>
                <a:latin typeface="Avenir Book" panose="02000503020000020003" pitchFamily="2" charset="0"/>
              </a:rPr>
              <a:t>Break down by page but everyone helped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Brielle: 	Designed wireframe and user-interface, styled website with sema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n</a:t>
            </a: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tic HTML and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CSS</a:t>
            </a: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, created presentation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Heribert: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Linked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weather API and built weather block,</a:t>
            </a:r>
            <a:r>
              <a:rPr lang="zh-CN" alt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a</a:t>
            </a: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ssisted in site styling,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created </a:t>
            </a:r>
            <a:r>
              <a:rPr lang="en-US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readME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file, and conducted troubleshooting</a:t>
            </a:r>
            <a:endParaRPr lang="en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Margaret: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Created initial index and search page HTML,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wrote </a:t>
            </a:r>
            <a:r>
              <a:rPr lang="en-US" altLang="zh-CN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 for</a:t>
            </a:r>
            <a:r>
              <a:rPr lang="zh-CN" alt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park section</a:t>
            </a:r>
            <a:r>
              <a:rPr lang="zh-CN" alt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of</a:t>
            </a:r>
            <a:r>
              <a:rPr lang="zh-CN" alt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details</a:t>
            </a:r>
            <a:r>
              <a:rPr lang="zh-CN" alt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venir Book" panose="02000503020000020003" pitchFamily="2" charset="0"/>
              </a:rPr>
              <a:t>page</a:t>
            </a:r>
            <a:endParaRPr lang="en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Tatyana: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Created initial details page, wrote </a:t>
            </a:r>
            <a:r>
              <a:rPr lang="en-US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for search and results pages, troubleshooting</a:t>
            </a:r>
            <a:endParaRPr lang="en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200" dirty="0">
                <a:solidFill>
                  <a:schemeClr val="bg1"/>
                </a:solidFill>
                <a:latin typeface="Avenir Book" panose="02000503020000020003" pitchFamily="2" charset="0"/>
              </a:rPr>
              <a:t>Daria: 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Connected </a:t>
            </a:r>
            <a:r>
              <a:rPr lang="en-US" sz="12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 from results to details page, linked map API and built map section, troubleshooting search and results</a:t>
            </a:r>
            <a:endParaRPr lang="en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Google Shape;72;p16">
            <a:extLst>
              <a:ext uri="{FF2B5EF4-FFF2-40B4-BE49-F238E27FC236}">
                <a16:creationId xmlns:a16="http://schemas.microsoft.com/office/drawing/2014/main" id="{4B98DC15-0743-624F-A22B-756CDDBECC0B}"/>
              </a:ext>
            </a:extLst>
          </p:cNvPr>
          <p:cNvSpPr txBox="1">
            <a:spLocks/>
          </p:cNvSpPr>
          <p:nvPr/>
        </p:nvSpPr>
        <p:spPr>
          <a:xfrm>
            <a:off x="311700" y="2885194"/>
            <a:ext cx="7698825" cy="169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indent="0">
              <a:buNone/>
            </a:pPr>
            <a:r>
              <a:rPr lang="en-US" sz="1200" b="1" dirty="0">
                <a:solidFill>
                  <a:srgbClr val="E7F8E7"/>
                </a:solidFill>
                <a:latin typeface="Avenir Book" panose="02000503020000020003" pitchFamily="2" charset="0"/>
              </a:rPr>
              <a:t>Challenges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Learning to merge code (technical GitHub),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Communication of ideas,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Picking which map API to use,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Using state abbreviations to access details we need,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Bug in title entrance fee object on National park API,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Not filtering results before submit button)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571500" lvl="1" indent="0">
              <a:spcBef>
                <a:spcPts val="0"/>
              </a:spcBef>
              <a:buClr>
                <a:srgbClr val="FF0000"/>
              </a:buClr>
              <a:buSzPts val="1800"/>
              <a:buNone/>
            </a:pPr>
            <a:endParaRPr lang="en-US" sz="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Google Shape;72;p16">
            <a:extLst>
              <a:ext uri="{FF2B5EF4-FFF2-40B4-BE49-F238E27FC236}">
                <a16:creationId xmlns:a16="http://schemas.microsoft.com/office/drawing/2014/main" id="{1623180E-0930-40A8-A412-D9FDEA365E2B}"/>
              </a:ext>
            </a:extLst>
          </p:cNvPr>
          <p:cNvSpPr txBox="1">
            <a:spLocks/>
          </p:cNvSpPr>
          <p:nvPr/>
        </p:nvSpPr>
        <p:spPr>
          <a:xfrm>
            <a:off x="4456660" y="2883689"/>
            <a:ext cx="4071690" cy="8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indent="0">
              <a:buNone/>
            </a:pPr>
            <a:r>
              <a:rPr lang="en-US" sz="1200" b="1" dirty="0">
                <a:solidFill>
                  <a:srgbClr val="E7F8E7"/>
                </a:solidFill>
                <a:latin typeface="Avenir Book" panose="02000503020000020003" pitchFamily="2" charset="0"/>
              </a:rPr>
              <a:t>Successes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Displaying information correctly, 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Working as a team, 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venir Book" panose="02000503020000020003" pitchFamily="2" charset="0"/>
              </a:rPr>
              <a:t>Learning new GitHub skills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84446"/>
            <a:ext cx="8520600" cy="140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Demo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2E14AD-6128-7F4E-A7C9-0E1B08AC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380"/>
            <a:ext cx="9144000" cy="1076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58B649-B843-4803-806F-1F1474A3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1" y="2473210"/>
            <a:ext cx="2236204" cy="1221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51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venir Medium" panose="02000503020000020003" pitchFamily="2" charset="0"/>
              </a:rPr>
              <a:t>Directions for Future Development</a:t>
            </a:r>
            <a:endParaRPr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769551" y="1152475"/>
            <a:ext cx="78183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Future versions: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Linked transit options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Local restaurants within the area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Allow additional filtering capabilities such as level of difficulty, amenities, and duration of stay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Update user-interface to feature modal popups 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Add slideshow to details photos</a:t>
            </a:r>
            <a:endParaRPr sz="1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F5AA-E06D-7F43-B624-011F9DD5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49F53-AA98-4A47-BDA5-8A6B0648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Links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901227"/>
            <a:ext cx="8520600" cy="2667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88720" lvl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" dirty="0">
                <a:solidFill>
                  <a:srgbClr val="BDCDBF"/>
                </a:solidFill>
              </a:rPr>
              <a:t>Deployed: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https://khantatyana.github.io/Project-1/</a:t>
            </a:r>
            <a:endParaRPr dirty="0">
              <a:solidFill>
                <a:schemeClr val="bg1"/>
              </a:solidFill>
            </a:endParaRPr>
          </a:p>
          <a:p>
            <a:pPr marL="1188720" lv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dirty="0">
              <a:solidFill>
                <a:srgbClr val="E7F8E7"/>
              </a:solidFill>
            </a:endParaRPr>
          </a:p>
          <a:p>
            <a:pPr marL="113157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" dirty="0">
                <a:solidFill>
                  <a:srgbClr val="BDCDBF"/>
                </a:solidFill>
              </a:rPr>
              <a:t>GitHub repo: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https://github.com/khantatyana/Project-1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E19C3-6404-7A49-B969-69110DAB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7A1AF-8C75-A345-A56D-6889E39A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323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Avenir Book</vt:lpstr>
      <vt:lpstr>Avenir Light</vt:lpstr>
      <vt:lpstr>Avenir Medium</vt:lpstr>
      <vt:lpstr>Arial</vt:lpstr>
      <vt:lpstr>Wingdings</vt:lpstr>
      <vt:lpstr>Simple Light</vt:lpstr>
      <vt:lpstr>Explore Outdoors</vt:lpstr>
      <vt:lpstr>Elevator pitch</vt:lpstr>
      <vt:lpstr>Concept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Outdoors</dc:title>
  <cp:lastModifiedBy>Jacob Ho</cp:lastModifiedBy>
  <cp:revision>60</cp:revision>
  <dcterms:modified xsi:type="dcterms:W3CDTF">2020-06-25T21:39:38Z</dcterms:modified>
</cp:coreProperties>
</file>